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072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186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073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034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135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65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236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293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249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675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44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45813-E2FC-4127-93F5-0FE3D083EDDC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D9B32-F6DE-4C17-868E-0A5499841C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153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592" y="1978269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195755" y="3181742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99039" y="354462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985847" y="3197178"/>
            <a:ext cx="1239715" cy="230748"/>
          </a:xfrm>
          <a:prstGeom prst="flowChartProces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012223" y="3578715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2848708" y="2751992"/>
            <a:ext cx="3147645" cy="2444262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44507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50662" y="2017834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847742" y="3239966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770077" y="3544619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9" name="Блок-схема: процесс 28"/>
          <p:cNvSpPr/>
          <p:nvPr/>
        </p:nvSpPr>
        <p:spPr>
          <a:xfrm>
            <a:off x="11166962" y="2407554"/>
            <a:ext cx="212482" cy="73855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068658" y="2593635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1446915" y="2502498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09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0829" y="2051929"/>
            <a:ext cx="5196254" cy="2892669"/>
          </a:xfrm>
          <a:custGeom>
            <a:avLst/>
            <a:gdLst>
              <a:gd name="connsiteX0" fmla="*/ 0 w 5161085"/>
              <a:gd name="connsiteY0" fmla="*/ 0 h 1468316"/>
              <a:gd name="connsiteX1" fmla="*/ 5161085 w 5161085"/>
              <a:gd name="connsiteY1" fmla="*/ 0 h 1468316"/>
              <a:gd name="connsiteX2" fmla="*/ 5161085 w 5161085"/>
              <a:gd name="connsiteY2" fmla="*/ 1468316 h 1468316"/>
              <a:gd name="connsiteX3" fmla="*/ 0 w 5161085"/>
              <a:gd name="connsiteY3" fmla="*/ 1468316 h 1468316"/>
              <a:gd name="connsiteX4" fmla="*/ 0 w 5161085"/>
              <a:gd name="connsiteY4" fmla="*/ 0 h 1468316"/>
              <a:gd name="connsiteX0" fmla="*/ 0 w 5161085"/>
              <a:gd name="connsiteY0" fmla="*/ 0 h 1468316"/>
              <a:gd name="connsiteX1" fmla="*/ 5161085 w 5161085"/>
              <a:gd name="connsiteY1" fmla="*/ 0 h 1468316"/>
              <a:gd name="connsiteX2" fmla="*/ 5161085 w 5161085"/>
              <a:gd name="connsiteY2" fmla="*/ 1468316 h 1468316"/>
              <a:gd name="connsiteX3" fmla="*/ 1644162 w 5161085"/>
              <a:gd name="connsiteY3" fmla="*/ 1468316 h 1468316"/>
              <a:gd name="connsiteX4" fmla="*/ 0 w 5161085"/>
              <a:gd name="connsiteY4" fmla="*/ 1468316 h 1468316"/>
              <a:gd name="connsiteX5" fmla="*/ 0 w 5161085"/>
              <a:gd name="connsiteY5" fmla="*/ 0 h 1468316"/>
              <a:gd name="connsiteX0" fmla="*/ 61545 w 5222630"/>
              <a:gd name="connsiteY0" fmla="*/ 0 h 3200401"/>
              <a:gd name="connsiteX1" fmla="*/ 5222630 w 5222630"/>
              <a:gd name="connsiteY1" fmla="*/ 0 h 3200401"/>
              <a:gd name="connsiteX2" fmla="*/ 5222630 w 5222630"/>
              <a:gd name="connsiteY2" fmla="*/ 1468316 h 3200401"/>
              <a:gd name="connsiteX3" fmla="*/ 0 w 5222630"/>
              <a:gd name="connsiteY3" fmla="*/ 3200401 h 3200401"/>
              <a:gd name="connsiteX4" fmla="*/ 61545 w 5222630"/>
              <a:gd name="connsiteY4" fmla="*/ 1468316 h 3200401"/>
              <a:gd name="connsiteX5" fmla="*/ 61545 w 5222630"/>
              <a:gd name="connsiteY5" fmla="*/ 0 h 3200401"/>
              <a:gd name="connsiteX0" fmla="*/ 61545 w 5222630"/>
              <a:gd name="connsiteY0" fmla="*/ 0 h 3200406"/>
              <a:gd name="connsiteX1" fmla="*/ 5222630 w 5222630"/>
              <a:gd name="connsiteY1" fmla="*/ 0 h 3200406"/>
              <a:gd name="connsiteX2" fmla="*/ 5222630 w 5222630"/>
              <a:gd name="connsiteY2" fmla="*/ 1468316 h 3200406"/>
              <a:gd name="connsiteX3" fmla="*/ 0 w 5222630"/>
              <a:gd name="connsiteY3" fmla="*/ 3200401 h 3200406"/>
              <a:gd name="connsiteX4" fmla="*/ 61545 w 5222630"/>
              <a:gd name="connsiteY4" fmla="*/ 1468316 h 3200406"/>
              <a:gd name="connsiteX5" fmla="*/ 61545 w 5222630"/>
              <a:gd name="connsiteY5" fmla="*/ 0 h 3200406"/>
              <a:gd name="connsiteX0" fmla="*/ 61545 w 5222630"/>
              <a:gd name="connsiteY0" fmla="*/ 0 h 3226776"/>
              <a:gd name="connsiteX1" fmla="*/ 5222630 w 5222630"/>
              <a:gd name="connsiteY1" fmla="*/ 0 h 3226776"/>
              <a:gd name="connsiteX2" fmla="*/ 5222630 w 5222630"/>
              <a:gd name="connsiteY2" fmla="*/ 1468316 h 3226776"/>
              <a:gd name="connsiteX3" fmla="*/ 0 w 5222630"/>
              <a:gd name="connsiteY3" fmla="*/ 3200401 h 3226776"/>
              <a:gd name="connsiteX4" fmla="*/ 975945 w 5222630"/>
              <a:gd name="connsiteY4" fmla="*/ 3226776 h 3226776"/>
              <a:gd name="connsiteX5" fmla="*/ 61545 w 5222630"/>
              <a:gd name="connsiteY5" fmla="*/ 1468316 h 3226776"/>
              <a:gd name="connsiteX6" fmla="*/ 61545 w 5222630"/>
              <a:gd name="connsiteY6" fmla="*/ 0 h 3226776"/>
              <a:gd name="connsiteX0" fmla="*/ 61545 w 5222630"/>
              <a:gd name="connsiteY0" fmla="*/ 0 h 3200406"/>
              <a:gd name="connsiteX1" fmla="*/ 5222630 w 5222630"/>
              <a:gd name="connsiteY1" fmla="*/ 0 h 3200406"/>
              <a:gd name="connsiteX2" fmla="*/ 5222630 w 5222630"/>
              <a:gd name="connsiteY2" fmla="*/ 1468316 h 3200406"/>
              <a:gd name="connsiteX3" fmla="*/ 0 w 5222630"/>
              <a:gd name="connsiteY3" fmla="*/ 3200401 h 3200406"/>
              <a:gd name="connsiteX4" fmla="*/ 26376 w 5222630"/>
              <a:gd name="connsiteY4" fmla="*/ 2857499 h 3200406"/>
              <a:gd name="connsiteX5" fmla="*/ 61545 w 5222630"/>
              <a:gd name="connsiteY5" fmla="*/ 1468316 h 3200406"/>
              <a:gd name="connsiteX6" fmla="*/ 61545 w 5222630"/>
              <a:gd name="connsiteY6" fmla="*/ 0 h 3200406"/>
              <a:gd name="connsiteX0" fmla="*/ 35169 w 5196254"/>
              <a:gd name="connsiteY0" fmla="*/ 0 h 2857508"/>
              <a:gd name="connsiteX1" fmla="*/ 5196254 w 5196254"/>
              <a:gd name="connsiteY1" fmla="*/ 0 h 2857508"/>
              <a:gd name="connsiteX2" fmla="*/ 5196254 w 5196254"/>
              <a:gd name="connsiteY2" fmla="*/ 1468316 h 2857508"/>
              <a:gd name="connsiteX3" fmla="*/ 1600201 w 5196254"/>
              <a:gd name="connsiteY3" fmla="*/ 2857501 h 2857508"/>
              <a:gd name="connsiteX4" fmla="*/ 0 w 5196254"/>
              <a:gd name="connsiteY4" fmla="*/ 2857499 h 2857508"/>
              <a:gd name="connsiteX5" fmla="*/ 35169 w 5196254"/>
              <a:gd name="connsiteY5" fmla="*/ 1468316 h 2857508"/>
              <a:gd name="connsiteX6" fmla="*/ 35169 w 5196254"/>
              <a:gd name="connsiteY6" fmla="*/ 0 h 2857508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0 w 5196254"/>
              <a:gd name="connsiteY4" fmla="*/ 2857499 h 2857501"/>
              <a:gd name="connsiteX5" fmla="*/ 35169 w 5196254"/>
              <a:gd name="connsiteY5" fmla="*/ 1468316 h 2857501"/>
              <a:gd name="connsiteX6" fmla="*/ 35169 w 5196254"/>
              <a:gd name="connsiteY6" fmla="*/ 0 h 2857501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0 w 5196254"/>
              <a:gd name="connsiteY4" fmla="*/ 2857499 h 2857501"/>
              <a:gd name="connsiteX5" fmla="*/ 35169 w 5196254"/>
              <a:gd name="connsiteY5" fmla="*/ 1468316 h 2857501"/>
              <a:gd name="connsiteX6" fmla="*/ 35169 w 5196254"/>
              <a:gd name="connsiteY6" fmla="*/ 0 h 2857501"/>
              <a:gd name="connsiteX0" fmla="*/ 35169 w 5196254"/>
              <a:gd name="connsiteY0" fmla="*/ 0 h 2857501"/>
              <a:gd name="connsiteX1" fmla="*/ 5196254 w 5196254"/>
              <a:gd name="connsiteY1" fmla="*/ 0 h 2857501"/>
              <a:gd name="connsiteX2" fmla="*/ 5196254 w 5196254"/>
              <a:gd name="connsiteY2" fmla="*/ 1468316 h 2857501"/>
              <a:gd name="connsiteX3" fmla="*/ 1600201 w 5196254"/>
              <a:gd name="connsiteY3" fmla="*/ 2857501 h 2857501"/>
              <a:gd name="connsiteX4" fmla="*/ 1591408 w 5196254"/>
              <a:gd name="connsiteY4" fmla="*/ 1696916 h 2857501"/>
              <a:gd name="connsiteX5" fmla="*/ 0 w 5196254"/>
              <a:gd name="connsiteY5" fmla="*/ 2857499 h 2857501"/>
              <a:gd name="connsiteX6" fmla="*/ 35169 w 5196254"/>
              <a:gd name="connsiteY6" fmla="*/ 1468316 h 2857501"/>
              <a:gd name="connsiteX7" fmla="*/ 35169 w 5196254"/>
              <a:gd name="connsiteY7" fmla="*/ 0 h 2857501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600201 w 5196254"/>
              <a:gd name="connsiteY3" fmla="*/ 2857501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354016 w 5196254"/>
              <a:gd name="connsiteY3" fmla="*/ 1987062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230924 w 5196254"/>
              <a:gd name="connsiteY3" fmla="*/ 2004647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1230924 w 5196254"/>
              <a:gd name="connsiteY3" fmla="*/ 2004647 h 2892669"/>
              <a:gd name="connsiteX4" fmla="*/ 1204547 w 5196254"/>
              <a:gd name="connsiteY4" fmla="*/ 2892669 h 2892669"/>
              <a:gd name="connsiteX5" fmla="*/ 0 w 5196254"/>
              <a:gd name="connsiteY5" fmla="*/ 2857499 h 2892669"/>
              <a:gd name="connsiteX6" fmla="*/ 35169 w 5196254"/>
              <a:gd name="connsiteY6" fmla="*/ 1468316 h 2892669"/>
              <a:gd name="connsiteX7" fmla="*/ 35169 w 5196254"/>
              <a:gd name="connsiteY7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230924 w 5196254"/>
              <a:gd name="connsiteY4" fmla="*/ 2004647 h 2892669"/>
              <a:gd name="connsiteX5" fmla="*/ 1204547 w 5196254"/>
              <a:gd name="connsiteY5" fmla="*/ 2892669 h 2892669"/>
              <a:gd name="connsiteX6" fmla="*/ 0 w 5196254"/>
              <a:gd name="connsiteY6" fmla="*/ 2857499 h 2892669"/>
              <a:gd name="connsiteX7" fmla="*/ 35169 w 5196254"/>
              <a:gd name="connsiteY7" fmla="*/ 1468316 h 2892669"/>
              <a:gd name="connsiteX8" fmla="*/ 35169 w 5196254"/>
              <a:gd name="connsiteY8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230924 w 5196254"/>
              <a:gd name="connsiteY4" fmla="*/ 2004647 h 2892669"/>
              <a:gd name="connsiteX5" fmla="*/ 1204547 w 5196254"/>
              <a:gd name="connsiteY5" fmla="*/ 2892669 h 2892669"/>
              <a:gd name="connsiteX6" fmla="*/ 0 w 5196254"/>
              <a:gd name="connsiteY6" fmla="*/ 2857499 h 2892669"/>
              <a:gd name="connsiteX7" fmla="*/ 35169 w 5196254"/>
              <a:gd name="connsiteY7" fmla="*/ 1468316 h 2892669"/>
              <a:gd name="connsiteX8" fmla="*/ 35169 w 5196254"/>
              <a:gd name="connsiteY8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35369 w 5196254"/>
              <a:gd name="connsiteY4" fmla="*/ 1740877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35369 w 5196254"/>
              <a:gd name="connsiteY4" fmla="*/ 1740877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26577 w 5196254"/>
              <a:gd name="connsiteY4" fmla="*/ 1696915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  <a:gd name="connsiteX0" fmla="*/ 35169 w 5196254"/>
              <a:gd name="connsiteY0" fmla="*/ 0 h 2892669"/>
              <a:gd name="connsiteX1" fmla="*/ 5196254 w 5196254"/>
              <a:gd name="connsiteY1" fmla="*/ 0 h 2892669"/>
              <a:gd name="connsiteX2" fmla="*/ 5196254 w 5196254"/>
              <a:gd name="connsiteY2" fmla="*/ 1468316 h 2892669"/>
              <a:gd name="connsiteX3" fmla="*/ 3314700 w 5196254"/>
              <a:gd name="connsiteY3" fmla="*/ 1582616 h 2892669"/>
              <a:gd name="connsiteX4" fmla="*/ 1617785 w 5196254"/>
              <a:gd name="connsiteY4" fmla="*/ 1661746 h 2892669"/>
              <a:gd name="connsiteX5" fmla="*/ 1230924 w 5196254"/>
              <a:gd name="connsiteY5" fmla="*/ 2004647 h 2892669"/>
              <a:gd name="connsiteX6" fmla="*/ 1204547 w 5196254"/>
              <a:gd name="connsiteY6" fmla="*/ 2892669 h 2892669"/>
              <a:gd name="connsiteX7" fmla="*/ 0 w 5196254"/>
              <a:gd name="connsiteY7" fmla="*/ 2857499 h 2892669"/>
              <a:gd name="connsiteX8" fmla="*/ 35169 w 5196254"/>
              <a:gd name="connsiteY8" fmla="*/ 1468316 h 2892669"/>
              <a:gd name="connsiteX9" fmla="*/ 35169 w 5196254"/>
              <a:gd name="connsiteY9" fmla="*/ 0 h 2892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96254" h="2892669">
                <a:moveTo>
                  <a:pt x="35169" y="0"/>
                </a:moveTo>
                <a:lnTo>
                  <a:pt x="5196254" y="0"/>
                </a:lnTo>
                <a:lnTo>
                  <a:pt x="5196254" y="1468316"/>
                </a:lnTo>
                <a:cubicBezTo>
                  <a:pt x="4903177" y="1743808"/>
                  <a:pt x="3975588" y="1493228"/>
                  <a:pt x="3314700" y="1582616"/>
                </a:cubicBezTo>
                <a:cubicBezTo>
                  <a:pt x="2712427" y="1648558"/>
                  <a:pt x="1965081" y="1591408"/>
                  <a:pt x="1617785" y="1661746"/>
                </a:cubicBezTo>
                <a:cubicBezTo>
                  <a:pt x="1235319" y="1626576"/>
                  <a:pt x="1293935" y="1833197"/>
                  <a:pt x="1230924" y="2004647"/>
                </a:cubicBezTo>
                <a:lnTo>
                  <a:pt x="1204547" y="2892669"/>
                </a:lnTo>
                <a:lnTo>
                  <a:pt x="0" y="2857499"/>
                </a:lnTo>
                <a:lnTo>
                  <a:pt x="35169" y="1468316"/>
                </a:lnTo>
                <a:lnTo>
                  <a:pt x="35169" y="0"/>
                </a:lnTo>
                <a:close/>
              </a:path>
            </a:pathLst>
          </a:cu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 rot="5400000">
            <a:off x="1214805" y="4264173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788018" y="388668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607536" y="3944818"/>
            <a:ext cx="122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-352725" y="3045852"/>
            <a:ext cx="3147645" cy="2444262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344507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50662" y="2017834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847742" y="3239966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770077" y="3544619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573966" y="201783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8817616" y="2504853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9668608" y="2051929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3788018" y="3333457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83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4592" y="1978269"/>
            <a:ext cx="5161085" cy="1468316"/>
          </a:xfrm>
          <a:prstGeom prst="rect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195755" y="3181742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99039" y="354462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673385" y="3463340"/>
            <a:ext cx="1525800" cy="755306"/>
          </a:xfrm>
          <a:prstGeom prst="flowChartProces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033869" y="354461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2772175" y="3604276"/>
            <a:ext cx="2732938" cy="1940743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60629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48107" y="354354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9859505" y="391240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9349884" y="4059725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5220830" y="3769579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Шестиугольник 4"/>
          <p:cNvSpPr/>
          <p:nvPr/>
        </p:nvSpPr>
        <p:spPr>
          <a:xfrm>
            <a:off x="7051431" y="1967903"/>
            <a:ext cx="5020407" cy="1921254"/>
          </a:xfrm>
          <a:prstGeom prst="hexagon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процесс 19"/>
          <p:cNvSpPr/>
          <p:nvPr/>
        </p:nvSpPr>
        <p:spPr>
          <a:xfrm rot="3743262">
            <a:off x="6930168" y="3220664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процесс 21"/>
          <p:cNvSpPr/>
          <p:nvPr/>
        </p:nvSpPr>
        <p:spPr>
          <a:xfrm rot="10800000">
            <a:off x="9956221" y="3621599"/>
            <a:ext cx="993530" cy="246184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82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0392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</a:rPr>
              <a:t>ЗАПРЕТ</a:t>
            </a:r>
            <a:endParaRPr lang="ru-RU" sz="3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8796" y="2897213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827586" y="191818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11" name="Умножение 10"/>
          <p:cNvSpPr/>
          <p:nvPr/>
        </p:nvSpPr>
        <p:spPr>
          <a:xfrm>
            <a:off x="3125314" y="1246109"/>
            <a:ext cx="2732938" cy="1940743"/>
          </a:xfrm>
          <a:prstGeom prst="mathMultiply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54615" y="0"/>
            <a:ext cx="52754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60629" y="1266580"/>
            <a:ext cx="3508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92D050"/>
                </a:solidFill>
              </a:rPr>
              <a:t>РАЗРЕШЕНО</a:t>
            </a:r>
            <a:endParaRPr lang="ru-RU" sz="3000" b="1" dirty="0">
              <a:solidFill>
                <a:srgbClr val="92D05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40518" y="3105834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10427017" y="3769578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0765510" y="2783722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Хорда 6"/>
          <p:cNvSpPr/>
          <p:nvPr/>
        </p:nvSpPr>
        <p:spPr>
          <a:xfrm>
            <a:off x="351022" y="1797867"/>
            <a:ext cx="4546623" cy="1971711"/>
          </a:xfrm>
          <a:prstGeom prst="chord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процесс 8"/>
          <p:cNvSpPr/>
          <p:nvPr/>
        </p:nvSpPr>
        <p:spPr>
          <a:xfrm rot="3930665">
            <a:off x="2399669" y="2180070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процесс 25"/>
          <p:cNvSpPr/>
          <p:nvPr/>
        </p:nvSpPr>
        <p:spPr>
          <a:xfrm rot="3930665">
            <a:off x="2824062" y="3102787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рест 9"/>
          <p:cNvSpPr/>
          <p:nvPr/>
        </p:nvSpPr>
        <p:spPr>
          <a:xfrm>
            <a:off x="7464339" y="1967903"/>
            <a:ext cx="2892669" cy="2751992"/>
          </a:xfrm>
          <a:prstGeom prst="plus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узел 27"/>
          <p:cNvSpPr/>
          <p:nvPr/>
        </p:nvSpPr>
        <p:spPr>
          <a:xfrm>
            <a:off x="7789985" y="5187462"/>
            <a:ext cx="4079630" cy="1327638"/>
          </a:xfrm>
          <a:prstGeom prst="flowChartConnector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процесс 30"/>
          <p:cNvSpPr/>
          <p:nvPr/>
        </p:nvSpPr>
        <p:spPr>
          <a:xfrm rot="3930665">
            <a:off x="2401904" y="2149780"/>
            <a:ext cx="707322" cy="16813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10038287" y="2775904"/>
            <a:ext cx="318721" cy="113599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7471593" y="2783722"/>
            <a:ext cx="318721" cy="1135990"/>
          </a:xfrm>
          <a:prstGeom prst="flowChartProcess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7471593" y="5892995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8910673" y="6495194"/>
            <a:ext cx="317192" cy="29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19078" y="5656740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ПОДЪЕЗД</a:t>
            </a:r>
          </a:p>
          <a:p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9168009" y="6453626"/>
            <a:ext cx="118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МАГАЗИН</a:t>
            </a:r>
          </a:p>
          <a:p>
            <a:endParaRPr lang="ru-RU" dirty="0"/>
          </a:p>
        </p:txBody>
      </p:sp>
      <p:sp>
        <p:nvSpPr>
          <p:cNvPr id="39" name="Блок-схема: процесс 35"/>
          <p:cNvSpPr/>
          <p:nvPr/>
        </p:nvSpPr>
        <p:spPr>
          <a:xfrm>
            <a:off x="9168009" y="5497940"/>
            <a:ext cx="561912" cy="828604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4453 w 10000"/>
              <a:gd name="connsiteY3" fmla="*/ 9918 h 10000"/>
              <a:gd name="connsiteX4" fmla="*/ 0 w 10000"/>
              <a:gd name="connsiteY4" fmla="*/ 0 h 10000"/>
              <a:gd name="connsiteX0" fmla="*/ 0 w 10000"/>
              <a:gd name="connsiteY0" fmla="*/ 0 h 9918"/>
              <a:gd name="connsiteX1" fmla="*/ 10000 w 10000"/>
              <a:gd name="connsiteY1" fmla="*/ 0 h 9918"/>
              <a:gd name="connsiteX2" fmla="*/ 8984 w 10000"/>
              <a:gd name="connsiteY2" fmla="*/ 1263 h 9918"/>
              <a:gd name="connsiteX3" fmla="*/ 4453 w 10000"/>
              <a:gd name="connsiteY3" fmla="*/ 9918 h 9918"/>
              <a:gd name="connsiteX4" fmla="*/ 0 w 10000"/>
              <a:gd name="connsiteY4" fmla="*/ 0 h 9918"/>
              <a:gd name="connsiteX0" fmla="*/ 0 w 10000"/>
              <a:gd name="connsiteY0" fmla="*/ 0 h 10083"/>
              <a:gd name="connsiteX1" fmla="*/ 5004 w 10000"/>
              <a:gd name="connsiteY1" fmla="*/ 10083 h 10083"/>
              <a:gd name="connsiteX2" fmla="*/ 10000 w 10000"/>
              <a:gd name="connsiteY2" fmla="*/ 0 h 10083"/>
              <a:gd name="connsiteX3" fmla="*/ 8984 w 10000"/>
              <a:gd name="connsiteY3" fmla="*/ 1273 h 10083"/>
              <a:gd name="connsiteX4" fmla="*/ 4453 w 10000"/>
              <a:gd name="connsiteY4" fmla="*/ 10000 h 10083"/>
              <a:gd name="connsiteX5" fmla="*/ 0 w 10000"/>
              <a:gd name="connsiteY5" fmla="*/ 0 h 10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83">
                <a:moveTo>
                  <a:pt x="0" y="0"/>
                </a:moveTo>
                <a:cubicBezTo>
                  <a:pt x="1789" y="-15"/>
                  <a:pt x="3215" y="10098"/>
                  <a:pt x="5004" y="10083"/>
                </a:cubicBezTo>
                <a:lnTo>
                  <a:pt x="10000" y="0"/>
                </a:lnTo>
                <a:lnTo>
                  <a:pt x="8984" y="1273"/>
                </a:lnTo>
                <a:lnTo>
                  <a:pt x="4453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5566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26</Words>
  <Application>Microsoft Office PowerPoint</Application>
  <PresentationFormat>Произвольный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APK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Игнатов Вадим Николаевич</dc:creator>
  <cp:lastModifiedBy>Ribakova</cp:lastModifiedBy>
  <cp:revision>9</cp:revision>
  <cp:lastPrinted>2023-03-01T00:23:31Z</cp:lastPrinted>
  <dcterms:created xsi:type="dcterms:W3CDTF">2023-02-21T04:29:57Z</dcterms:created>
  <dcterms:modified xsi:type="dcterms:W3CDTF">2023-03-03T02:46:29Z</dcterms:modified>
</cp:coreProperties>
</file>